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kadi Locs" userId="fd15f3c94e9defd4" providerId="LiveId" clId="{C898B463-B34A-43A5-A7B7-BDA6E2AB712D}"/>
    <pc:docChg chg="undo custSel modSld">
      <pc:chgData name="Skadi Locs" userId="fd15f3c94e9defd4" providerId="LiveId" clId="{C898B463-B34A-43A5-A7B7-BDA6E2AB712D}" dt="2023-12-04T16:20:26.521" v="1" actId="1076"/>
      <pc:docMkLst>
        <pc:docMk/>
      </pc:docMkLst>
      <pc:sldChg chg="modSp mod">
        <pc:chgData name="Skadi Locs" userId="fd15f3c94e9defd4" providerId="LiveId" clId="{C898B463-B34A-43A5-A7B7-BDA6E2AB712D}" dt="2023-12-04T16:20:26.521" v="1" actId="1076"/>
        <pc:sldMkLst>
          <pc:docMk/>
          <pc:sldMk cId="3584894318" sldId="261"/>
        </pc:sldMkLst>
        <pc:picChg chg="mod">
          <ac:chgData name="Skadi Locs" userId="fd15f3c94e9defd4" providerId="LiveId" clId="{C898B463-B34A-43A5-A7B7-BDA6E2AB712D}" dt="2023-12-04T16:20:26.521" v="1" actId="1076"/>
          <ac:picMkLst>
            <pc:docMk/>
            <pc:sldMk cId="3584894318" sldId="261"/>
            <ac:picMk id="3" creationId="{49EC76AB-744B-93BC-7D6C-0895FA45747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A6BF53-CB6E-AD23-A3A4-5B26CA72D3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25308D2-D89E-3CFD-8938-41DCCFCFC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626549-2B43-2F03-D529-F8CE344C2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F441D3-8A29-BF0C-9631-4A67AC35F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E98437-FF8C-E944-D3EF-61ADF4634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43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9456A-C8FA-84C1-B78B-775C22C16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BA79E5-4A8E-78CD-F428-98CB3F608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49DFCD-7631-8422-86E9-33EC701C6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15B8EB-3281-F97D-AF66-B6338D822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337C03-FADC-9844-A8A2-B1D577C9B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682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01C6C9-3F9E-ED5A-0BE5-29406529B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779BBF-400E-AD14-F297-B0C367898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ABFEE-5981-ED10-5A20-9D2EC366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FFC9B2-0701-8217-E356-F526F1443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E94304-C9AE-6B38-5BA0-0C60D8561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761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BD192E-5B65-F51E-F417-6D87F1D26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4A52A6-A480-0DA3-A38D-0044556C8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7B6189-E8F4-B77E-77F2-9CB2E8D47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3AF38D-95A9-EAB4-9A8B-D8C47EE09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395EB3-6B3E-48EA-8E41-1FD18BFD2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964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EFCE43-AD81-DA6C-7D3B-AFB63006B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791CC8-03E4-E7CC-015A-6B5A01411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1E140-31DF-A2C0-1148-E8B3E7053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E98C98-0B65-DF07-F4DD-CF4FC2C4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862D03-6C75-E508-3148-179AD6747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29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3DF9E-B6A0-207C-E631-AF8AA644B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95CC6-92D8-76C7-E76A-F1BCD11BB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B47257-217F-1735-88B5-DFB032EBF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265B86-04B8-64F8-40FA-2B4B772F6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2CF321-1512-BAF0-6EAA-E51738269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884B28-D29A-84D7-25FC-75CCCB58C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185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9E1363-1208-285C-B62D-CDC090E13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14142B-F390-072C-09C4-AD445E323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108ED1-B12A-6CE9-5766-BA0BE1631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13A4E3-AB9B-989A-64E8-C69B69CA3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49BAE5-9C4D-E524-C462-6C6B7959C6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01C1E6E-6B97-EFE0-8888-740E982D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D0364EC-70DD-3F6F-8348-D0BEA0AC7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884AD8-81E6-7BB1-7029-C4A89B51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35FD0-6AB0-51D3-95B9-97984678C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B2E085-AD5D-A982-D95C-1B6D0E34D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7A1A77-B38E-1344-3E7F-08AEE1E9D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1F8A5B-24D2-7E33-054F-9BBCF7B8E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36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552FC-A93C-7BCB-E319-1746C3212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8B7390-A996-4BF6-4191-4CA4B1F2E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5EDF39-CA86-AAB6-522A-D4D5C5648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630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831D5-9304-2C58-408A-8B51F0D6D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39AA64-D69E-21D9-2C7F-F82682007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471800-49E2-E36E-1DFC-32239EB76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93AF47-EEC1-99A4-A191-F8F2AF12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E501AB-0CC2-6A4F-5A88-A99163D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C116C3-4348-0EC3-D245-0C67895A3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82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50109-54AE-B291-55A9-C7D2591F5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CBE944-4FBC-39F2-625C-F7185CA0AD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07510C-1783-EEBD-72DB-B89581FCE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CAAAAB-9B89-1C74-3118-500693BF9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3CE8B9-D0A5-C8CC-C38A-DD136128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6F4626-441C-20B1-4D23-7C5DE9A80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205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90E8B8-02E0-F705-C792-C29915BD6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CE6B4A-4AFA-195B-9A16-CC3659533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40EECE-96CF-B425-B60B-3598694E6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DE466-79B8-49C3-B7F0-535E24EE2761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1EDD7-6A41-69B6-4F16-D2B76F64FC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711954-A9F4-27B3-230F-E9B8509A9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44897-F558-4219-81D9-E3EA9C99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33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029400-239E-2620-0A50-9BBA070FF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55BFC4-46D8-0E9B-AE59-E7FC6C062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15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27EDA3-38B0-CE17-AA7F-60A9D3ED2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8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88144-C767-5681-D804-9BA9D5559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181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94DC1E8-D2A1-83B1-929C-8D03DE550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limo_move">
            <a:hlinkClick r:id="" action="ppaction://media"/>
            <a:extLst>
              <a:ext uri="{FF2B5EF4-FFF2-40B4-BE49-F238E27FC236}">
                <a16:creationId xmlns:a16="http://schemas.microsoft.com/office/drawing/2014/main" id="{A47B1186-A977-7F73-936F-251D607F5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16152" y="1567896"/>
            <a:ext cx="8759695" cy="492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1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EC76AB-744B-93BC-7D6C-0895FA457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94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Skadi Locs</dc:creator>
  <cp:lastModifiedBy>Skadi Locs</cp:lastModifiedBy>
  <cp:revision>1</cp:revision>
  <dcterms:created xsi:type="dcterms:W3CDTF">2023-12-04T16:16:28Z</dcterms:created>
  <dcterms:modified xsi:type="dcterms:W3CDTF">2023-12-04T16:20:27Z</dcterms:modified>
</cp:coreProperties>
</file>

<file path=docProps/thumbnail.jpeg>
</file>